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7231A3-D772-48EC-BE46-7D085A9146DA}"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7231A3-D772-48EC-BE46-7D085A9146DA}"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7231A3-D772-48EC-BE46-7D085A9146DA}"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7231A3-D772-48EC-BE46-7D085A9146DA}"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7231A3-D772-48EC-BE46-7D085A9146DA}"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7231A3-D772-48EC-BE46-7D085A9146DA}" type="datetimeFigureOut">
              <a:rPr lang="en-US" smtClean="0"/>
              <a:t>5/24/2023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7231A3-D772-48EC-BE46-7D085A9146DA}" type="datetimeFigureOut">
              <a:rPr lang="en-US" smtClean="0"/>
              <a:t>5/24/2023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7231A3-D772-48EC-BE46-7D085A9146DA}" type="datetimeFigureOut">
              <a:rPr lang="en-US" smtClean="0"/>
              <a:t>5/24/2023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7231A3-D772-48EC-BE46-7D085A9146DA}" type="datetimeFigureOut">
              <a:rPr lang="en-US" smtClean="0"/>
              <a:t>5/24/2023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7231A3-D772-48EC-BE46-7D085A9146DA}" type="datetimeFigureOut">
              <a:rPr lang="en-US" smtClean="0"/>
              <a:t>5/24/2023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7231A3-D772-48EC-BE46-7D085A9146DA}" type="datetimeFigureOut">
              <a:rPr lang="en-US" smtClean="0"/>
              <a:t>5/24/2023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879821-BDCE-4C1E-8E55-295804C28BC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7231A3-D772-48EC-BE46-7D085A9146DA}" type="datetimeFigureOut">
              <a:rPr lang="en-US" smtClean="0"/>
              <a:t>5/24/2023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879821-BDCE-4C1E-8E55-295804C28BC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shantispaperstick.com/earbuds-sticks.html"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shantispaperstick.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Vaishali\Shantispaper\child-ear-cotton-swab.jpg"/>
          <p:cNvPicPr>
            <a:picLocks noChangeAspect="1" noChangeArrowheads="1"/>
          </p:cNvPicPr>
          <p:nvPr/>
        </p:nvPicPr>
        <p:blipFill>
          <a:blip r:embed="rId2" cstate="print"/>
          <a:srcRect/>
          <a:stretch>
            <a:fillRect/>
          </a:stretch>
        </p:blipFill>
        <p:spPr bwMode="auto">
          <a:xfrm>
            <a:off x="0" y="990600"/>
            <a:ext cx="9144000" cy="5867400"/>
          </a:xfrm>
          <a:prstGeom prst="rect">
            <a:avLst/>
          </a:prstGeom>
          <a:ln>
            <a:noFill/>
          </a:ln>
          <a:effectLst>
            <a:softEdge rad="112500"/>
          </a:effectLst>
        </p:spPr>
      </p:pic>
      <p:sp>
        <p:nvSpPr>
          <p:cNvPr id="2" name="Title 1"/>
          <p:cNvSpPr>
            <a:spLocks noGrp="1"/>
          </p:cNvSpPr>
          <p:nvPr>
            <p:ph type="ctrTitle"/>
          </p:nvPr>
        </p:nvSpPr>
        <p:spPr>
          <a:xfrm>
            <a:off x="685800" y="0"/>
            <a:ext cx="7772400" cy="1470025"/>
          </a:xfrm>
          <a:solidFill>
            <a:schemeClr val="accent6">
              <a:lumMod val="40000"/>
              <a:lumOff val="60000"/>
            </a:schemeClr>
          </a:solidFill>
          <a:effectLst>
            <a:softEdge rad="63500"/>
          </a:effectLst>
        </p:spPr>
        <p:txBody>
          <a:bodyPr>
            <a:normAutofit fontScale="90000"/>
          </a:bodyPr>
          <a:lstStyle/>
          <a:p>
            <a:r>
              <a:rPr lang="en-IN" b="1" dirty="0"/>
              <a:t>Understanding And Knowing The Importance Of Buying </a:t>
            </a:r>
            <a:r>
              <a:rPr lang="en-IN" b="1" dirty="0" err="1" smtClean="0"/>
              <a:t>Earbuds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Shantispaper\istockphoto-1273830343-170667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Content Placeholder 2"/>
          <p:cNvSpPr>
            <a:spLocks noGrp="1"/>
          </p:cNvSpPr>
          <p:nvPr>
            <p:ph idx="1"/>
          </p:nvPr>
        </p:nvSpPr>
        <p:spPr/>
        <p:txBody>
          <a:bodyPr>
            <a:normAutofit/>
          </a:bodyPr>
          <a:lstStyle/>
          <a:p>
            <a:r>
              <a:rPr lang="en-IN" sz="1800" dirty="0"/>
              <a:t>Otolaryngologists all around the globe have spoken out against the practice of inserting </a:t>
            </a:r>
            <a:r>
              <a:rPr lang="en-IN" sz="1800" dirty="0" err="1"/>
              <a:t>earbuds</a:t>
            </a:r>
            <a:r>
              <a:rPr lang="en-IN" sz="1800" dirty="0"/>
              <a:t> into the ear canals. This is because to the well-documented risks associated with the procedure, which include trauma, infection, impacted ear wax, and the retention of the cotton bud. </a:t>
            </a:r>
            <a:endParaRPr lang="en-US" sz="1800" dirty="0"/>
          </a:p>
          <a:p>
            <a:r>
              <a:rPr lang="en-IN" sz="1800" dirty="0"/>
              <a:t>The use of a cotton bud is the cause of the vast majority of unintentional piercings of the ear that occur in youngsters. Previous research on the subject of cotton-bud use trends has been conducted, but the studies have been limited to ENT (ear, nose, and throat) patients.</a:t>
            </a:r>
            <a:endParaRPr lang="en-US" sz="1800" dirty="0"/>
          </a:p>
          <a:p>
            <a:r>
              <a:rPr lang="en-IN" sz="1800" dirty="0"/>
              <a:t>In recent years, </a:t>
            </a:r>
            <a:r>
              <a:rPr lang="en-IN" sz="1800" u="sng" dirty="0" err="1">
                <a:hlinkClick r:id="rId3"/>
              </a:rPr>
              <a:t>earbuds</a:t>
            </a:r>
            <a:r>
              <a:rPr lang="en-IN" sz="1800" u="sng" dirty="0">
                <a:hlinkClick r:id="rId3"/>
              </a:rPr>
              <a:t> sticks manufacturers</a:t>
            </a:r>
            <a:r>
              <a:rPr lang="en-IN" sz="1800" dirty="0"/>
              <a:t> have been paying attention to the recommendations of otolaryngologists and, as a result, have communicated safety precautions to the general public. We decided to study the degree to which the general population uses cotton 'Q-tip' swabs in their ears as well as the degree to which they are aware of the potential difficulties.</a:t>
            </a:r>
            <a:endParaRPr lang="en-US" sz="1800" dirty="0"/>
          </a:p>
          <a:p>
            <a:endParaRPr lang="en-US" sz="1800" dirty="0"/>
          </a:p>
        </p:txBody>
      </p:sp>
      <p:pic>
        <p:nvPicPr>
          <p:cNvPr id="5" name="Picture 4" descr="D:\vaishali\Ahemdabad\VijayBhai\FitwelPharma\images\Introduction.gif"/>
          <p:cNvPicPr>
            <a:picLocks noChangeAspect="1" noChangeArrowheads="1"/>
          </p:cNvPicPr>
          <p:nvPr/>
        </p:nvPicPr>
        <p:blipFill>
          <a:blip r:embed="rId4" cstate="print"/>
          <a:srcRect t="10033"/>
          <a:stretch>
            <a:fillRect/>
          </a:stretch>
        </p:blipFill>
        <p:spPr bwMode="auto">
          <a:xfrm>
            <a:off x="2133600" y="304800"/>
            <a:ext cx="5181059" cy="1143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Shantispaper\istockphoto-1273830343-170667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r>
              <a:rPr lang="en-IN" b="1" dirty="0"/>
              <a:t>Specifics of the </a:t>
            </a:r>
            <a:r>
              <a:rPr lang="en-IN" b="1" dirty="0" err="1"/>
              <a:t>Earbuds</a:t>
            </a:r>
            <a:r>
              <a:rPr lang="en-IN" b="1" dirty="0"/>
              <a:t> </a:t>
            </a:r>
            <a:r>
              <a:rPr lang="en-IN" b="1" dirty="0" smtClean="0"/>
              <a:t>Product</a:t>
            </a:r>
            <a:endParaRPr lang="en-US" dirty="0"/>
          </a:p>
        </p:txBody>
      </p:sp>
      <p:sp>
        <p:nvSpPr>
          <p:cNvPr id="3" name="Content Placeholder 2"/>
          <p:cNvSpPr>
            <a:spLocks noGrp="1"/>
          </p:cNvSpPr>
          <p:nvPr>
            <p:ph idx="1"/>
          </p:nvPr>
        </p:nvSpPr>
        <p:spPr/>
        <p:txBody>
          <a:bodyPr>
            <a:normAutofit/>
          </a:bodyPr>
          <a:lstStyle/>
          <a:p>
            <a:r>
              <a:rPr lang="en-IN" sz="1800" dirty="0"/>
              <a:t>Ear infections are another significant concern that is related with using ear drops, and as a result, you should select </a:t>
            </a:r>
            <a:r>
              <a:rPr lang="en-IN" sz="1800" dirty="0" err="1"/>
              <a:t>earbuds</a:t>
            </a:r>
            <a:r>
              <a:rPr lang="en-IN" sz="1800" dirty="0"/>
              <a:t> of the highest quality to insert in your ears. You won't accidentally rip the thin skin that lines your ear canal when you insert the cotton swab into your ear canal as you may think you would. It's possible for germs to get into your ear canal if you use ear drops or tears, which may subsequently lead to an infection. </a:t>
            </a:r>
            <a:endParaRPr lang="en-US" sz="1800" dirty="0"/>
          </a:p>
          <a:p>
            <a:r>
              <a:rPr lang="en-IN" sz="1800" dirty="0"/>
              <a:t>Since they are an amazing multipurpose product and a necessity from </a:t>
            </a:r>
            <a:r>
              <a:rPr lang="en-IN" sz="1800" dirty="0" err="1"/>
              <a:t>Earbuds</a:t>
            </a:r>
            <a:r>
              <a:rPr lang="en-IN" sz="1800" dirty="0"/>
              <a:t> sticks Manufacturers, every household need to have a supply of cotton swabs that have a tiny bamboo stick put in the </a:t>
            </a:r>
            <a:r>
              <a:rPr lang="en-IN" sz="1800" dirty="0" err="1"/>
              <a:t>center</a:t>
            </a:r>
            <a:r>
              <a:rPr lang="en-IN" sz="1800" dirty="0"/>
              <a:t> of the two cotton tips. You may use it to clean your ears, apply or remove cosmetics, care for your newborn, enhance your look, administer first aid, clean collectibles, art and craft, and </a:t>
            </a:r>
            <a:r>
              <a:rPr lang="en-IN" sz="1800" dirty="0" err="1"/>
              <a:t>fulfill</a:t>
            </a:r>
            <a:r>
              <a:rPr lang="en-IN" sz="1800" dirty="0"/>
              <a:t> a range of other uses. You can find it in most drugstores. Since these cotton swabs are manufactured from natural cotton that has not been treated in any way, not only are they gentle, absorbent, and soft, but also using them does not present any kind of health concern. </a:t>
            </a:r>
            <a:endParaRPr lang="en-US" sz="1800" dirty="0"/>
          </a:p>
          <a:p>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Shantispaper\istockphoto-1273830343-170667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Content Placeholder 2"/>
          <p:cNvSpPr>
            <a:spLocks noGrp="1"/>
          </p:cNvSpPr>
          <p:nvPr>
            <p:ph idx="1"/>
          </p:nvPr>
        </p:nvSpPr>
        <p:spPr>
          <a:xfrm>
            <a:off x="457200" y="1295400"/>
            <a:ext cx="8229600" cy="4648200"/>
          </a:xfrm>
        </p:spPr>
        <p:txBody>
          <a:bodyPr>
            <a:noAutofit/>
          </a:bodyPr>
          <a:lstStyle/>
          <a:p>
            <a:pPr lvl="0">
              <a:buNone/>
            </a:pPr>
            <a:r>
              <a:rPr lang="en-IN" sz="1800" dirty="0" smtClean="0"/>
              <a:t>1.   100</a:t>
            </a:r>
            <a:r>
              <a:rPr lang="en-IN" sz="1800" dirty="0"/>
              <a:t>% natural and devoid of any plastics</a:t>
            </a:r>
            <a:endParaRPr lang="en-US" sz="1800" dirty="0"/>
          </a:p>
          <a:p>
            <a:r>
              <a:rPr lang="en-IN" sz="1800" dirty="0"/>
              <a:t>We can contribute to a reduction in the quantity of garbage that is sent to landfills and seas if we avoid using plastic and instead choose for natural goods. In addition, natural items are often better for our health and may assist in reducing our exposure to the toxins that are included in a large number of synthetic products. Modifying our routine </a:t>
            </a:r>
            <a:r>
              <a:rPr lang="en-IN" sz="1800" dirty="0" err="1"/>
              <a:t>behaviors</a:t>
            </a:r>
            <a:r>
              <a:rPr lang="en-IN" sz="1800" dirty="0"/>
              <a:t> just a little bit may have a significant influence on the health of both ourselves and the world around us.</a:t>
            </a:r>
            <a:endParaRPr lang="en-US" sz="1800" dirty="0"/>
          </a:p>
          <a:p>
            <a:pPr lvl="0">
              <a:buNone/>
            </a:pPr>
            <a:r>
              <a:rPr lang="en-IN" sz="1800" dirty="0" smtClean="0"/>
              <a:t>2.   Provides </a:t>
            </a:r>
            <a:r>
              <a:rPr lang="en-IN" sz="1800" dirty="0"/>
              <a:t>a comfortable grip while in use </a:t>
            </a:r>
            <a:endParaRPr lang="en-US" sz="1800" dirty="0"/>
          </a:p>
          <a:p>
            <a:r>
              <a:rPr lang="en-IN" sz="1800" dirty="0"/>
              <a:t>When it comes to cleaning, having a tool that can be used for a variety of tasks and has a comfortable grip may make all the difference. The cotton swab is an excellent illustration of this principle. It is a flexible cleaning tool that can be used for a number of activities, from cleaning tiny crevices to wiping down surfaces. It Swab that may be used for a variety of purposes. Among the jobs that it may be used for is cleaning small crevices. The one-of-a-kind form and layout of the swab make it simple to hold and use, which enables you to clean even the most difficult-to-access areas with relative ease.</a:t>
            </a:r>
            <a:endParaRPr lang="en-US" sz="1800" dirty="0"/>
          </a:p>
          <a:p>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Shantispaper\istockphoto-1273830343-170667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r>
              <a:rPr lang="en-IN" b="1" dirty="0"/>
              <a:t>Bottom </a:t>
            </a:r>
            <a:r>
              <a:rPr lang="en-IN" b="1" dirty="0" smtClean="0"/>
              <a:t>Line</a:t>
            </a:r>
            <a:endParaRPr lang="en-US" dirty="0"/>
          </a:p>
        </p:txBody>
      </p:sp>
      <p:sp>
        <p:nvSpPr>
          <p:cNvPr id="3" name="Content Placeholder 2"/>
          <p:cNvSpPr>
            <a:spLocks noGrp="1"/>
          </p:cNvSpPr>
          <p:nvPr>
            <p:ph idx="1"/>
          </p:nvPr>
        </p:nvSpPr>
        <p:spPr/>
        <p:txBody>
          <a:bodyPr>
            <a:normAutofit/>
          </a:bodyPr>
          <a:lstStyle/>
          <a:p>
            <a:r>
              <a:rPr lang="en-IN" sz="1800" dirty="0"/>
              <a:t>It is essential that you keep your </a:t>
            </a:r>
            <a:r>
              <a:rPr lang="en-IN" sz="1800" dirty="0" err="1"/>
              <a:t>earbuds</a:t>
            </a:r>
            <a:r>
              <a:rPr lang="en-IN" sz="1800" dirty="0"/>
              <a:t> in a safe place while they are not being used. Put the </a:t>
            </a:r>
            <a:r>
              <a:rPr lang="en-IN" sz="1800" dirty="0" err="1"/>
              <a:t>earbuds</a:t>
            </a:r>
            <a:r>
              <a:rPr lang="en-IN" sz="1800" dirty="0"/>
              <a:t> in a case to shield them from the weather and avoid keeping them in a place where they may become wet or dirty. This will prevent dust and other particles from settling on the </a:t>
            </a:r>
            <a:r>
              <a:rPr lang="en-IN" sz="1800" dirty="0" err="1"/>
              <a:t>earbuds</a:t>
            </a:r>
            <a:r>
              <a:rPr lang="en-IN" sz="1800" dirty="0"/>
              <a:t>. By adhering to these recommended practices, you can make sure that your </a:t>
            </a:r>
            <a:r>
              <a:rPr lang="en-IN" sz="1800" dirty="0" err="1"/>
              <a:t>earbuds</a:t>
            </a:r>
            <a:r>
              <a:rPr lang="en-IN" sz="1800" dirty="0"/>
              <a:t> remain sanitary throughout the course of their lifespan and continue to provide the highest possible quality to you. You can choose a reputable </a:t>
            </a:r>
            <a:r>
              <a:rPr lang="en-IN" sz="1800" dirty="0" err="1"/>
              <a:t>earbuds</a:t>
            </a:r>
            <a:r>
              <a:rPr lang="en-IN" sz="1800" dirty="0"/>
              <a:t> sticks manufacturers that produces high-quality </a:t>
            </a:r>
            <a:r>
              <a:rPr lang="en-IN" sz="1800" dirty="0" err="1"/>
              <a:t>earbuds</a:t>
            </a:r>
            <a:r>
              <a:rPr lang="en-IN" sz="1800" dirty="0"/>
              <a:t> that meet your specific needs.</a:t>
            </a:r>
            <a:endParaRPr lang="en-US" sz="1800" dirty="0"/>
          </a:p>
          <a:p>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Shantispaper\istockphoto-1273830343-170667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5" name="Picture 4" descr="D:\vaishali\Piyushbhai Work\PPT\image\Contact-Us (1).png"/>
          <p:cNvPicPr>
            <a:picLocks noChangeAspect="1" noChangeArrowheads="1"/>
          </p:cNvPicPr>
          <p:nvPr/>
        </p:nvPicPr>
        <p:blipFill>
          <a:blip r:embed="rId3" cstate="print"/>
          <a:srcRect/>
          <a:stretch>
            <a:fillRect/>
          </a:stretch>
        </p:blipFill>
        <p:spPr bwMode="auto">
          <a:xfrm>
            <a:off x="1000100" y="270274"/>
            <a:ext cx="7239264" cy="1981200"/>
          </a:xfrm>
          <a:prstGeom prst="rect">
            <a:avLst/>
          </a:prstGeom>
          <a:noFill/>
        </p:spPr>
      </p:pic>
      <p:grpSp>
        <p:nvGrpSpPr>
          <p:cNvPr id="6" name="Group 5"/>
          <p:cNvGrpSpPr/>
          <p:nvPr/>
        </p:nvGrpSpPr>
        <p:grpSpPr>
          <a:xfrm>
            <a:off x="2564636" y="3813037"/>
            <a:ext cx="4674364" cy="571500"/>
            <a:chOff x="3657600" y="3048000"/>
            <a:chExt cx="4674364" cy="571500"/>
          </a:xfrm>
        </p:grpSpPr>
        <p:sp>
          <p:nvSpPr>
            <p:cNvPr id="7" name="Rectangle 6"/>
            <p:cNvSpPr/>
            <p:nvPr/>
          </p:nvSpPr>
          <p:spPr>
            <a:xfrm>
              <a:off x="4267199" y="3200400"/>
              <a:ext cx="4064765"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2000" dirty="0" smtClean="0">
                  <a:hlinkClick r:id="rId4"/>
                </a:rPr>
                <a:t>https://www.shantispaperstick.com/</a:t>
              </a:r>
              <a:endParaRPr lang="en-US" sz="2000" dirty="0"/>
            </a:p>
          </p:txBody>
        </p:sp>
        <p:pic>
          <p:nvPicPr>
            <p:cNvPr id="8" name="Picture 7" descr="D:\vaishali\Piyushbhai Work\PPT\image\logo-website-png-transparent-2.png"/>
            <p:cNvPicPr>
              <a:picLocks noChangeAspect="1" noChangeArrowheads="1"/>
            </p:cNvPicPr>
            <p:nvPr/>
          </p:nvPicPr>
          <p:blipFill>
            <a:blip r:embed="rId5" cstate="print"/>
            <a:srcRect/>
            <a:stretch>
              <a:fillRect/>
            </a:stretch>
          </p:blipFill>
          <p:spPr bwMode="auto">
            <a:xfrm>
              <a:off x="3657600" y="3048000"/>
              <a:ext cx="762000" cy="571500"/>
            </a:xfrm>
            <a:prstGeom prst="rect">
              <a:avLst/>
            </a:prstGeom>
            <a:noFill/>
          </p:spPr>
        </p:pic>
      </p:grpSp>
      <p:grpSp>
        <p:nvGrpSpPr>
          <p:cNvPr id="9" name="Group 8"/>
          <p:cNvGrpSpPr/>
          <p:nvPr/>
        </p:nvGrpSpPr>
        <p:grpSpPr>
          <a:xfrm>
            <a:off x="3581400" y="5791200"/>
            <a:ext cx="2590801" cy="533400"/>
            <a:chOff x="990600" y="1981200"/>
            <a:chExt cx="2590801" cy="533400"/>
          </a:xfrm>
        </p:grpSpPr>
        <p:sp>
          <p:nvSpPr>
            <p:cNvPr id="10" name="Rectangle 9"/>
            <p:cNvSpPr/>
            <p:nvPr/>
          </p:nvSpPr>
          <p:spPr>
            <a:xfrm>
              <a:off x="1438679" y="2048710"/>
              <a:ext cx="2142722"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dirty="0" smtClean="0"/>
                <a:t>Tel:+916357063520</a:t>
              </a:r>
              <a:endParaRPr lang="en-US" dirty="0"/>
            </a:p>
          </p:txBody>
        </p:sp>
        <p:pic>
          <p:nvPicPr>
            <p:cNvPr id="11" name="Picture 10" descr="D:\vaishali\Ahemdabad\VijayBhai\FitwelPharma\images\call-icon-png-red-8.png"/>
            <p:cNvPicPr>
              <a:picLocks noChangeAspect="1" noChangeArrowheads="1"/>
            </p:cNvPicPr>
            <p:nvPr/>
          </p:nvPicPr>
          <p:blipFill>
            <a:blip r:embed="rId6" cstate="print"/>
            <a:srcRect/>
            <a:stretch>
              <a:fillRect/>
            </a:stretch>
          </p:blipFill>
          <p:spPr bwMode="auto">
            <a:xfrm>
              <a:off x="990600" y="1981200"/>
              <a:ext cx="533400" cy="533400"/>
            </a:xfrm>
            <a:prstGeom prst="rect">
              <a:avLst/>
            </a:prstGeom>
            <a:noFill/>
          </p:spPr>
        </p:pic>
      </p:grpSp>
      <p:grpSp>
        <p:nvGrpSpPr>
          <p:cNvPr id="12" name="Group 11"/>
          <p:cNvGrpSpPr/>
          <p:nvPr/>
        </p:nvGrpSpPr>
        <p:grpSpPr>
          <a:xfrm>
            <a:off x="3124200" y="4800600"/>
            <a:ext cx="2986092" cy="609600"/>
            <a:chOff x="4114800" y="6172200"/>
            <a:chExt cx="2986092" cy="609600"/>
          </a:xfrm>
        </p:grpSpPr>
        <p:sp>
          <p:nvSpPr>
            <p:cNvPr id="13" name="Rectangle 12"/>
            <p:cNvSpPr/>
            <p:nvPr/>
          </p:nvSpPr>
          <p:spPr>
            <a:xfrm>
              <a:off x="4639079" y="6298758"/>
              <a:ext cx="2461813"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2000" dirty="0" smtClean="0"/>
                <a:t>sales1@shantis.com</a:t>
              </a:r>
            </a:p>
          </p:txBody>
        </p:sp>
        <p:pic>
          <p:nvPicPr>
            <p:cNvPr id="14" name="Picture 1" descr="D:\vaishali\Ahemdabad\VijayBhai\TribeniFiber\mail icon.png"/>
            <p:cNvPicPr>
              <a:picLocks noChangeAspect="1" noChangeArrowheads="1"/>
            </p:cNvPicPr>
            <p:nvPr/>
          </p:nvPicPr>
          <p:blipFill>
            <a:blip r:embed="rId7" cstate="print"/>
            <a:srcRect/>
            <a:stretch>
              <a:fillRect/>
            </a:stretch>
          </p:blipFill>
          <p:spPr bwMode="auto">
            <a:xfrm>
              <a:off x="4114800" y="6172200"/>
              <a:ext cx="609600" cy="609600"/>
            </a:xfrm>
            <a:prstGeom prst="rect">
              <a:avLst/>
            </a:prstGeom>
            <a:noFill/>
          </p:spPr>
        </p:pic>
      </p:grpSp>
      <p:grpSp>
        <p:nvGrpSpPr>
          <p:cNvPr id="15" name="Group 14"/>
          <p:cNvGrpSpPr/>
          <p:nvPr/>
        </p:nvGrpSpPr>
        <p:grpSpPr>
          <a:xfrm>
            <a:off x="2133600" y="2327674"/>
            <a:ext cx="5118280" cy="1015663"/>
            <a:chOff x="972741" y="3962400"/>
            <a:chExt cx="4878360" cy="1015663"/>
          </a:xfrm>
        </p:grpSpPr>
        <p:sp>
          <p:nvSpPr>
            <p:cNvPr id="16" name="Rectangle 15"/>
            <p:cNvSpPr/>
            <p:nvPr/>
          </p:nvSpPr>
          <p:spPr>
            <a:xfrm>
              <a:off x="1752600" y="3962400"/>
              <a:ext cx="4098501" cy="101566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2000" dirty="0"/>
                <a:t>Bhavnagar Road, </a:t>
              </a:r>
              <a:r>
                <a:rPr lang="en-US" sz="2000" dirty="0" err="1"/>
                <a:t>Bhagyalaxmi</a:t>
              </a:r>
              <a:r>
                <a:rPr lang="en-US" sz="2000" dirty="0"/>
                <a:t> Ind. Estate, Near S.K. Weight Bridge Rajkot - 360 003 (Gujarat) India</a:t>
              </a:r>
              <a:r>
                <a:rPr lang="en-US" sz="2000" dirty="0" smtClean="0"/>
                <a:t>.</a:t>
              </a:r>
              <a:endParaRPr lang="en-US" sz="2000" dirty="0"/>
            </a:p>
          </p:txBody>
        </p:sp>
        <p:pic>
          <p:nvPicPr>
            <p:cNvPr id="17" name="Picture 2" descr="D:\vaishali\Ahemdabad\VijayBhai\FitwelPharma\images\address.png"/>
            <p:cNvPicPr>
              <a:picLocks noChangeAspect="1" noChangeArrowheads="1"/>
            </p:cNvPicPr>
            <p:nvPr/>
          </p:nvPicPr>
          <p:blipFill>
            <a:blip r:embed="rId8" cstate="print"/>
            <a:srcRect/>
            <a:stretch>
              <a:fillRect/>
            </a:stretch>
          </p:blipFill>
          <p:spPr bwMode="auto">
            <a:xfrm>
              <a:off x="972741" y="3962400"/>
              <a:ext cx="944166" cy="944166"/>
            </a:xfrm>
            <a:prstGeom prst="rect">
              <a:avLst/>
            </a:prstGeom>
            <a:noFill/>
          </p:spPr>
        </p:pic>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772</Words>
  <Application>Microsoft Office PowerPoint</Application>
  <PresentationFormat>On-screen Show (4:3)</PresentationFormat>
  <Paragraphs>17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Understanding And Knowing The Importance Of Buying Earbuds</vt:lpstr>
      <vt:lpstr>Slide 2</vt:lpstr>
      <vt:lpstr>Specifics of the Earbuds Product</vt:lpstr>
      <vt:lpstr>Slide 4</vt:lpstr>
      <vt:lpstr>Bottom Line</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And Knowing The Importance Of Buying Earbuds</dc:title>
  <dc:creator>aoc</dc:creator>
  <cp:lastModifiedBy>aoc</cp:lastModifiedBy>
  <cp:revision>3</cp:revision>
  <dcterms:created xsi:type="dcterms:W3CDTF">2023-05-24T05:06:46Z</dcterms:created>
  <dcterms:modified xsi:type="dcterms:W3CDTF">2023-05-24T05:28:28Z</dcterms:modified>
</cp:coreProperties>
</file>